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2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Sales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500.0</c:v>
                </c:pt>
                <c:pt idx="1">
                  <c:v>500.0</c:v>
                </c:pt>
                <c:pt idx="2">
                  <c:v>500.0</c:v>
                </c:pt>
                <c:pt idx="3">
                  <c:v>400.0</c:v>
                </c:pt>
                <c:pt idx="4">
                  <c:v>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09256"/>
        <c:axId val="2121405048"/>
      </c:barChart>
      <c:catAx>
        <c:axId val="2121409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405048"/>
        <c:crosses val="autoZero"/>
        <c:auto val="1"/>
        <c:lblAlgn val="ctr"/>
        <c:lblOffset val="100"/>
        <c:noMultiLvlLbl val="0"/>
      </c:catAx>
      <c:valAx>
        <c:axId val="212140504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2121409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Sales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 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5100.0</c:v>
                </c:pt>
                <c:pt idx="1">
                  <c:v>4800.0</c:v>
                </c:pt>
                <c:pt idx="2">
                  <c:v>6000.0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698040"/>
        <c:axId val="2086695080"/>
      </c:barChart>
      <c:catAx>
        <c:axId val="2086698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695080"/>
        <c:crosses val="autoZero"/>
        <c:auto val="1"/>
        <c:lblAlgn val="ctr"/>
        <c:lblOffset val="100"/>
        <c:noMultiLvlLbl val="0"/>
      </c:catAx>
      <c:valAx>
        <c:axId val="2086695080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2086698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563684747738"/>
          <c:y val="0.581135170603675"/>
          <c:w val="0.158436315252261"/>
          <c:h val="0.07175759280089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A6F56D-8C0E-410B-94F8-0FBECCC4AFF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108CC7-CBAA-4139-A789-B275B92BFA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ndew.com/PIC/201325753406527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667000" y="533400"/>
            <a:ext cx="3668713" cy="30194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D99594"/>
              </a:gs>
              <a:gs pos="100000">
                <a:srgbClr val="D99594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Luxurious Bloom Brush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Bloom of the Flower within”</a:t>
            </a:r>
          </a:p>
          <a:p>
            <a:r>
              <a:rPr lang="en-US" dirty="0" smtClean="0"/>
              <a:t>Brejia’ Blocker</a:t>
            </a:r>
            <a:endParaRPr lang="en-US" dirty="0"/>
          </a:p>
        </p:txBody>
      </p:sp>
      <p:pic>
        <p:nvPicPr>
          <p:cNvPr id="5" name="Picture 4" descr="http://upload.wikimedia.org/wikipedia/commons/5/58/Bright_yellow_flow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1947973" cy="145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762000" dir="5400000" sx="60000" sy="60000" algn="ctr" rotWithShape="0">
              <a:srgbClr val="FFFF00">
                <a:alpha val="13000"/>
              </a:srgbClr>
            </a:outerShdw>
          </a:effec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Start-up Cost: $5,000</a:t>
            </a:r>
          </a:p>
          <a:p>
            <a:r>
              <a:rPr lang="en-US" sz="2400" dirty="0" smtClean="0"/>
              <a:t>Production Cost: $25/ unit</a:t>
            </a:r>
          </a:p>
          <a:p>
            <a:r>
              <a:rPr lang="en-US" sz="2400" dirty="0" smtClean="0"/>
              <a:t>Selling Price: $30/ unit</a:t>
            </a:r>
          </a:p>
          <a:p>
            <a:r>
              <a:rPr lang="en-US" sz="2400" dirty="0" smtClean="0"/>
              <a:t>First month sales target: 100 units</a:t>
            </a:r>
          </a:p>
          <a:p>
            <a:r>
              <a:rPr lang="en-US" sz="2400" dirty="0" smtClean="0"/>
              <a:t>First month expenses: $2500</a:t>
            </a:r>
          </a:p>
          <a:p>
            <a:r>
              <a:rPr lang="en-US" sz="2400" dirty="0" smtClean="0"/>
              <a:t>First month profit: $3000</a:t>
            </a:r>
          </a:p>
          <a:p>
            <a:r>
              <a:rPr lang="en-US" sz="2400" dirty="0" smtClean="0"/>
              <a:t>First month revenue: $500</a:t>
            </a:r>
          </a:p>
          <a:p>
            <a:r>
              <a:rPr lang="en-US" sz="2400" dirty="0" smtClean="0"/>
              <a:t>ROI: $100 each month after first 3 months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3058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Year 1</a:t>
            </a:r>
            <a:r>
              <a:rPr lang="en-US" sz="2800" dirty="0"/>
              <a:t>: </a:t>
            </a:r>
            <a:r>
              <a:rPr lang="en-US" sz="2800" dirty="0" smtClean="0"/>
              <a:t> Total </a:t>
            </a:r>
            <a:r>
              <a:rPr lang="en-US" sz="2800" dirty="0"/>
              <a:t>annual profit will be $6,000. I will invest $100 each month after 3 months which </a:t>
            </a:r>
            <a:r>
              <a:rPr lang="en-US" sz="2800" dirty="0" smtClean="0"/>
              <a:t>leaves </a:t>
            </a:r>
            <a:r>
              <a:rPr lang="en-US" sz="2800" dirty="0"/>
              <a:t>me with a profit of $5,100.</a:t>
            </a:r>
          </a:p>
          <a:p>
            <a:r>
              <a:rPr lang="en-US" sz="2800" b="1" dirty="0"/>
              <a:t>Year 2:</a:t>
            </a:r>
            <a:r>
              <a:rPr lang="en-US" sz="2800" dirty="0"/>
              <a:t> T</a:t>
            </a:r>
            <a:r>
              <a:rPr lang="en-US" sz="2800" dirty="0" smtClean="0"/>
              <a:t>otal </a:t>
            </a:r>
            <a:r>
              <a:rPr lang="en-US" sz="2800" dirty="0"/>
              <a:t>profit will be $6,000. I will invest each month leaving my account with $4, 800 profits.</a:t>
            </a:r>
          </a:p>
          <a:p>
            <a:r>
              <a:rPr lang="en-US" sz="2800" b="1" dirty="0"/>
              <a:t>Year 3</a:t>
            </a:r>
            <a:r>
              <a:rPr lang="en-US" sz="2800" dirty="0" smtClean="0"/>
              <a:t>: Total </a:t>
            </a:r>
            <a:r>
              <a:rPr lang="en-US" sz="2800" dirty="0"/>
              <a:t>profit will be $6,000. I will not invest so my profit will remain $6,000.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3058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Trends </a:t>
            </a:r>
            <a:r>
              <a:rPr lang="en-US" sz="2400" dirty="0"/>
              <a:t>that I see in the community that I live revolve around beauty and improving ones appearance no matter the </a:t>
            </a:r>
            <a:r>
              <a:rPr lang="en-US" sz="2400" dirty="0" smtClean="0"/>
              <a:t>cost</a:t>
            </a:r>
          </a:p>
          <a:p>
            <a:r>
              <a:rPr lang="en-US" sz="2400" dirty="0"/>
              <a:t>There are any cases of alopecia which individuals are losing hair caused by poor condition and/or </a:t>
            </a:r>
            <a:r>
              <a:rPr lang="en-US" sz="2400" dirty="0" smtClean="0"/>
              <a:t>stress</a:t>
            </a:r>
          </a:p>
          <a:p>
            <a:r>
              <a:rPr lang="en-US" sz="2400" dirty="0"/>
              <a:t>My target audience is female cancer patients coping with hair loss due to cancer and </a:t>
            </a:r>
            <a:r>
              <a:rPr lang="en-US" sz="2400" dirty="0" smtClean="0"/>
              <a:t>alopecia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My target market could be local hospitals and beauty supply stores, who can use my </a:t>
            </a:r>
            <a:r>
              <a:rPr lang="en-US" sz="2400" dirty="0" smtClean="0"/>
              <a:t>product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100" dirty="0"/>
              <a:t>Wondew Company has a similar product as I do. If you visit their website, they provide brushes with mirrors on the back. </a:t>
            </a:r>
            <a:r>
              <a:rPr lang="en-US" sz="3100" u="sng" dirty="0">
                <a:hlinkClick r:id="rId2"/>
              </a:rPr>
              <a:t>http://wondew.com/PIC/2013257534065277.jpg</a:t>
            </a:r>
            <a:r>
              <a:rPr lang="en-US" sz="3100" dirty="0"/>
              <a:t> </a:t>
            </a:r>
          </a:p>
          <a:p>
            <a:endParaRPr lang="en-US" sz="3100" dirty="0"/>
          </a:p>
          <a:p>
            <a:pPr>
              <a:buNone/>
            </a:pPr>
            <a:r>
              <a:rPr lang="en-US" sz="3100" u="sng" dirty="0" smtClean="0"/>
              <a:t>My Product</a:t>
            </a:r>
          </a:p>
          <a:p>
            <a:r>
              <a:rPr lang="en-US" sz="3100" dirty="0" smtClean="0"/>
              <a:t>A </a:t>
            </a:r>
            <a:r>
              <a:rPr lang="en-US" sz="3100" dirty="0"/>
              <a:t>compartment inside of the brush for </a:t>
            </a:r>
            <a:r>
              <a:rPr lang="en-US" sz="3100" dirty="0" smtClean="0"/>
              <a:t>make-up</a:t>
            </a:r>
          </a:p>
          <a:p>
            <a:r>
              <a:rPr lang="en-US" sz="3100" dirty="0"/>
              <a:t>H</a:t>
            </a:r>
            <a:r>
              <a:rPr lang="en-US" sz="3100" dirty="0" smtClean="0"/>
              <a:t>air </a:t>
            </a:r>
            <a:r>
              <a:rPr lang="en-US" sz="3100" dirty="0"/>
              <a:t>growth formula that the customer can also store inside</a:t>
            </a:r>
            <a:r>
              <a:rPr lang="en-US" sz="3100" dirty="0" smtClean="0"/>
              <a:t>.</a:t>
            </a:r>
          </a:p>
          <a:p>
            <a:r>
              <a:rPr lang="en-US" sz="3100" dirty="0" smtClean="0"/>
              <a:t>For a </a:t>
            </a:r>
            <a:r>
              <a:rPr lang="en-US" sz="3100" dirty="0"/>
              <a:t>social problem that needs attention. </a:t>
            </a:r>
            <a:endParaRPr lang="en-US" sz="3100" dirty="0" smtClean="0"/>
          </a:p>
          <a:p>
            <a:r>
              <a:rPr lang="en-US" sz="3100" dirty="0" smtClean="0"/>
              <a:t>They </a:t>
            </a:r>
            <a:r>
              <a:rPr lang="en-US" sz="3100" dirty="0"/>
              <a:t>are a commercial enterprise while my purpose for my social venture is to alleviate a social issue.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Social </a:t>
            </a:r>
            <a:r>
              <a:rPr lang="en-US" sz="2400" dirty="0"/>
              <a:t>media networks such as Facebook, Twitter and Instagram to promote awareness of the social issue and my solution/ product.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dirty="0"/>
              <a:t>will host different events about the issue to get investors.  </a:t>
            </a:r>
            <a:endParaRPr lang="en-US" sz="2400" dirty="0" smtClean="0"/>
          </a:p>
          <a:p>
            <a:r>
              <a:rPr lang="en-US" sz="2400" dirty="0" smtClean="0"/>
              <a:t>provide promotional </a:t>
            </a:r>
            <a:r>
              <a:rPr lang="en-US" sz="2400" dirty="0"/>
              <a:t>flyers for local beauty supply stores.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my social venture fails or if I no longer want to keep it, I will donate the brush kits to cancer patients at the local hospitals and to the individuals who need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Support the cause!!</a:t>
            </a:r>
          </a:p>
          <a:p>
            <a:pPr algn="ctr">
              <a:buNone/>
            </a:pPr>
            <a:endParaRPr lang="en-US" sz="60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590800" y="2971800"/>
            <a:ext cx="3668713" cy="30194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D99594"/>
              </a:gs>
              <a:gs pos="100000">
                <a:srgbClr val="D99594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ttp://upload.wikimedia.org/wikipedia/commons/5/58/Bright_yellow_flow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1947973" cy="145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762000" dir="5400000" sx="60000" sy="60000" algn="ctr" rotWithShape="0">
              <a:srgbClr val="FFFF00">
                <a:alpha val="13000"/>
              </a:srgbClr>
            </a:outerShdw>
          </a:effectLst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Hair loss and stress of cancer patients and individuals with alopecia disease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nc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3778770" cy="2514600"/>
          </a:xfrm>
          <a:prstGeom prst="rect">
            <a:avLst/>
          </a:prstGeom>
        </p:spPr>
      </p:pic>
      <p:pic>
        <p:nvPicPr>
          <p:cNvPr id="2050" name="Picture 2" descr="http://www.hairlosshell.com/photos/missdelaware-w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399" y="3048000"/>
            <a:ext cx="3435157" cy="2581276"/>
          </a:xfrm>
          <a:prstGeom prst="rect">
            <a:avLst/>
          </a:prstGeom>
          <a:noFill/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Product- a beauty kit including a paddle brush with a mirror, a hair growth stimulating formula, and make-up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Jabria Paker\Desktop\Downloads\photo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514600"/>
            <a:ext cx="2667000" cy="3441290"/>
          </a:xfrm>
          <a:prstGeom prst="rect">
            <a:avLst/>
          </a:prstGeom>
          <a:noFill/>
        </p:spPr>
      </p:pic>
      <p:pic>
        <p:nvPicPr>
          <p:cNvPr id="6148" name="Picture 4" descr="C:\Users\Jabria Paker\Desktop\Downloads\photo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438400"/>
            <a:ext cx="2362200" cy="3481137"/>
          </a:xfrm>
          <a:prstGeom prst="rect">
            <a:avLst/>
          </a:prstGeom>
          <a:noFill/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Design</a:t>
            </a:r>
            <a:endParaRPr lang="en-US" dirty="0"/>
          </a:p>
        </p:txBody>
      </p:sp>
      <p:pic>
        <p:nvPicPr>
          <p:cNvPr id="4" name="Picture 5" descr="C:\Users\Jabria Paker\Desktop\Downloads\photo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05" y="3144757"/>
            <a:ext cx="5059595" cy="2981405"/>
          </a:xfrm>
          <a:prstGeom prst="rect">
            <a:avLst/>
          </a:prstGeom>
          <a:noFill/>
        </p:spPr>
      </p:pic>
      <p:pic>
        <p:nvPicPr>
          <p:cNvPr id="5" name="Picture 3" descr="C:\Users\Jabria Paker\Desktop\Downloads\phot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26416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As the business expands, it will have a compartment opening consisting of efficient hair products, make-up, and the mirror will be inside of the brush.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external design of the brush will be a yellow flower inside of a pink heart on the handle of the brush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The initial brushes will have the design of the business initials and trademark in pink </a:t>
            </a:r>
            <a:r>
              <a:rPr lang="en-US" sz="2600" dirty="0" smtClean="0"/>
              <a:t>&amp; yellow letters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Purpose of 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enrich the beauty and confidence of cancer patients by providing beauty mechanisms and to reduce hair loss by providing hair growth stimulating products. </a:t>
            </a:r>
          </a:p>
          <a:p>
            <a:r>
              <a:rPr lang="en-US" sz="2400" dirty="0" smtClean="0"/>
              <a:t>The brush and formula: </a:t>
            </a:r>
            <a:r>
              <a:rPr lang="en-US" sz="2400" dirty="0"/>
              <a:t>H</a:t>
            </a:r>
            <a:r>
              <a:rPr lang="en-US" sz="2400" dirty="0" smtClean="0"/>
              <a:t>air stimulation</a:t>
            </a:r>
          </a:p>
          <a:p>
            <a:r>
              <a:rPr lang="en-US" sz="2400" dirty="0" smtClean="0"/>
              <a:t>Mirror: represents the beauty internally &amp; externally</a:t>
            </a:r>
          </a:p>
          <a:p>
            <a:r>
              <a:rPr lang="en-US" sz="2400" dirty="0" smtClean="0"/>
              <a:t>Make-up: beauty enhancement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Volunteers</a:t>
            </a:r>
          </a:p>
          <a:p>
            <a:r>
              <a:rPr lang="en-US" sz="2800" dirty="0" smtClean="0"/>
              <a:t> Advertising </a:t>
            </a:r>
            <a:r>
              <a:rPr lang="en-US" sz="2800" dirty="0"/>
              <a:t>and promotional </a:t>
            </a:r>
            <a:r>
              <a:rPr lang="en-US" sz="2800" dirty="0" smtClean="0"/>
              <a:t>team</a:t>
            </a:r>
          </a:p>
          <a:p>
            <a:r>
              <a:rPr lang="en-US" sz="2800" dirty="0" smtClean="0"/>
              <a:t> Local </a:t>
            </a:r>
            <a:r>
              <a:rPr lang="en-US" sz="2800" dirty="0"/>
              <a:t>beauty supply </a:t>
            </a:r>
            <a:r>
              <a:rPr lang="en-US" sz="2800" dirty="0" smtClean="0"/>
              <a:t>stores</a:t>
            </a:r>
          </a:p>
          <a:p>
            <a:r>
              <a:rPr lang="en-US" sz="2800" dirty="0" smtClean="0"/>
              <a:t>Local hospitals</a:t>
            </a:r>
          </a:p>
          <a:p>
            <a:r>
              <a:rPr lang="en-US" sz="2800" dirty="0" smtClean="0"/>
              <a:t> Manufacturing company</a:t>
            </a:r>
            <a:endParaRPr lang="en-US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give an innovative way of catering to cancer patients and individuals with alopecia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Hair growth of these individuals will give them something positive to look forward to while uplifting them through appearance improvement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variety of private and public sources and will be raised through the efforts of volunteers and staff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Charity and D</a:t>
            </a:r>
            <a:r>
              <a:rPr lang="en-US" sz="2400" dirty="0" smtClean="0"/>
              <a:t>onations</a:t>
            </a:r>
          </a:p>
          <a:p>
            <a:r>
              <a:rPr lang="en-US" sz="2400" dirty="0" smtClean="0"/>
              <a:t>Win</a:t>
            </a:r>
            <a:r>
              <a:rPr lang="en-US" sz="2400" dirty="0"/>
              <a:t>, keep, and uplift strategy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670</Words>
  <Application>Microsoft Macintosh PowerPoint</Application>
  <PresentationFormat>On-screen Show (4:3)</PresentationFormat>
  <Paragraphs>66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Luxurious Bloom Brush</vt:lpstr>
      <vt:lpstr>Social Problem</vt:lpstr>
      <vt:lpstr>Social Venture</vt:lpstr>
      <vt:lpstr>Product Design</vt:lpstr>
      <vt:lpstr>Product Development</vt:lpstr>
      <vt:lpstr>Mission and Purpose of LB</vt:lpstr>
      <vt:lpstr>Human Resources</vt:lpstr>
      <vt:lpstr>Opportunity</vt:lpstr>
      <vt:lpstr>Fundraising Strategy</vt:lpstr>
      <vt:lpstr>Financial Plan</vt:lpstr>
      <vt:lpstr>PowerPoint Presentation</vt:lpstr>
      <vt:lpstr>Financial Plan</vt:lpstr>
      <vt:lpstr>PowerPoint Presentation</vt:lpstr>
      <vt:lpstr>Market Analysis</vt:lpstr>
      <vt:lpstr>Similar Business</vt:lpstr>
      <vt:lpstr>Market Strategy</vt:lpstr>
      <vt:lpstr>Exit Strategy</vt:lpstr>
      <vt:lpstr>Thanks for listening!!!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Luxurious Bloom Brush</dc:title>
  <dc:creator>JaBria Arnese Parker</dc:creator>
  <cp:lastModifiedBy>sacriana</cp:lastModifiedBy>
  <cp:revision>9</cp:revision>
  <dcterms:created xsi:type="dcterms:W3CDTF">2013-04-08T13:40:26Z</dcterms:created>
  <dcterms:modified xsi:type="dcterms:W3CDTF">2013-04-17T16:58:36Z</dcterms:modified>
</cp:coreProperties>
</file>